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bhaya Libre Regular" panose="020B0604020202020204" charset="0"/>
      <p:regular r:id="rId17"/>
    </p:embeddedFont>
    <p:embeddedFont>
      <p:font typeface="Arimo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idact Gothic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cei-puc-minas-pmv-ads.github.io/pmv-ads-2023-1-e1-proj-web-t9-time4_soladodeouro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3.sv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61700" y="9100969"/>
            <a:ext cx="4535388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-2951370" y="69407"/>
            <a:ext cx="10167236" cy="10167236"/>
          </a:xfrm>
          <a:custGeom>
            <a:avLst/>
            <a:gdLst/>
            <a:ahLst/>
            <a:cxnLst/>
            <a:rect l="l" t="t" r="r" b="b"/>
            <a:pathLst>
              <a:path w="10167236" h="10167236">
                <a:moveTo>
                  <a:pt x="0" y="0"/>
                </a:moveTo>
                <a:lnTo>
                  <a:pt x="10167237" y="0"/>
                </a:lnTo>
                <a:lnTo>
                  <a:pt x="10167237" y="10167236"/>
                </a:lnTo>
                <a:lnTo>
                  <a:pt x="0" y="10167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8326265" y="8650925"/>
            <a:ext cx="8837785" cy="0"/>
          </a:xfrm>
          <a:prstGeom prst="line">
            <a:avLst/>
          </a:prstGeom>
          <a:ln w="95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6623369" y="9142872"/>
            <a:ext cx="540681" cy="286561"/>
          </a:xfrm>
          <a:custGeom>
            <a:avLst/>
            <a:gdLst/>
            <a:ahLst/>
            <a:cxnLst/>
            <a:rect l="l" t="t" r="r" b="b"/>
            <a:pathLst>
              <a:path w="540681" h="286561">
                <a:moveTo>
                  <a:pt x="0" y="0"/>
                </a:moveTo>
                <a:lnTo>
                  <a:pt x="540681" y="0"/>
                </a:lnTo>
                <a:lnTo>
                  <a:pt x="540681" y="286560"/>
                </a:lnTo>
                <a:lnTo>
                  <a:pt x="0" y="286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326263" y="2825860"/>
            <a:ext cx="8837787" cy="4187515"/>
            <a:chOff x="0" y="0"/>
            <a:chExt cx="11783716" cy="5583354"/>
          </a:xfrm>
        </p:grpSpPr>
        <p:sp>
          <p:nvSpPr>
            <p:cNvPr id="7" name="TextBox 7"/>
            <p:cNvSpPr txBox="1"/>
            <p:nvPr/>
          </p:nvSpPr>
          <p:spPr>
            <a:xfrm>
              <a:off x="0" y="4964229"/>
              <a:ext cx="11783716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4F4F4"/>
                  </a:solidFill>
                  <a:latin typeface="Didact Gothic"/>
                </a:rPr>
                <a:t>Apresentado por: Grupo 5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8125"/>
              <a:ext cx="11783716" cy="4372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399"/>
                </a:lnSpc>
                <a:spcBef>
                  <a:spcPct val="0"/>
                </a:spcBef>
              </a:pPr>
              <a:r>
                <a:rPr lang="en-US" sz="12399" u="none">
                  <a:solidFill>
                    <a:srgbClr val="FFBD59"/>
                  </a:solidFill>
                  <a:latin typeface="Didact Gothic"/>
                </a:rPr>
                <a:t>Solado de ouro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789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7804" y="229701"/>
            <a:ext cx="4514240" cy="95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</a:pPr>
            <a:r>
              <a:rPr lang="en-US" sz="6699">
                <a:solidFill>
                  <a:srgbClr val="F4F4F4"/>
                </a:solidFill>
                <a:latin typeface="Didact Gothic"/>
              </a:rPr>
              <a:t>Curiosidade</a:t>
            </a:r>
          </a:p>
        </p:txBody>
      </p:sp>
      <p:sp>
        <p:nvSpPr>
          <p:cNvPr id="4" name="Freeform 4"/>
          <p:cNvSpPr/>
          <p:nvPr/>
        </p:nvSpPr>
        <p:spPr>
          <a:xfrm>
            <a:off x="-321456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294967"/>
            <a:ext cx="18288000" cy="8390400"/>
          </a:xfrm>
          <a:custGeom>
            <a:avLst/>
            <a:gdLst/>
            <a:ahLst/>
            <a:cxnLst/>
            <a:rect l="l" t="t" r="r" b="b"/>
            <a:pathLst>
              <a:path w="18288000" h="8390400">
                <a:moveTo>
                  <a:pt x="0" y="0"/>
                </a:moveTo>
                <a:lnTo>
                  <a:pt x="18288000" y="0"/>
                </a:lnTo>
                <a:lnTo>
                  <a:pt x="18288000" y="8390400"/>
                </a:lnTo>
                <a:lnTo>
                  <a:pt x="0" y="8390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789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777610" y="229701"/>
            <a:ext cx="4514240" cy="95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</a:pPr>
            <a:r>
              <a:rPr lang="en-US" sz="6699">
                <a:solidFill>
                  <a:srgbClr val="F4F4F4"/>
                </a:solidFill>
                <a:latin typeface="Didact Gothic"/>
              </a:rPr>
              <a:t>Fórum</a:t>
            </a:r>
          </a:p>
        </p:txBody>
      </p:sp>
      <p:sp>
        <p:nvSpPr>
          <p:cNvPr id="4" name="Freeform 4"/>
          <p:cNvSpPr/>
          <p:nvPr/>
        </p:nvSpPr>
        <p:spPr>
          <a:xfrm>
            <a:off x="-321456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7804" y="1181566"/>
            <a:ext cx="17866892" cy="8509817"/>
          </a:xfrm>
          <a:custGeom>
            <a:avLst/>
            <a:gdLst/>
            <a:ahLst/>
            <a:cxnLst/>
            <a:rect l="l" t="t" r="r" b="b"/>
            <a:pathLst>
              <a:path w="17866892" h="8509817">
                <a:moveTo>
                  <a:pt x="0" y="0"/>
                </a:moveTo>
                <a:lnTo>
                  <a:pt x="17866892" y="0"/>
                </a:lnTo>
                <a:lnTo>
                  <a:pt x="17866892" y="8509817"/>
                </a:lnTo>
                <a:lnTo>
                  <a:pt x="0" y="8509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053" y="17653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6826" y="17653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3695" y="1133035"/>
            <a:ext cx="16836314" cy="8373991"/>
          </a:xfrm>
          <a:custGeom>
            <a:avLst/>
            <a:gdLst/>
            <a:ahLst/>
            <a:cxnLst/>
            <a:rect l="l" t="t" r="r" b="b"/>
            <a:pathLst>
              <a:path w="16836314" h="8373991">
                <a:moveTo>
                  <a:pt x="0" y="0"/>
                </a:moveTo>
                <a:lnTo>
                  <a:pt x="16836314" y="0"/>
                </a:lnTo>
                <a:lnTo>
                  <a:pt x="16836314" y="8373990"/>
                </a:lnTo>
                <a:lnTo>
                  <a:pt x="0" y="8373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7804" y="224155"/>
            <a:ext cx="4514240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4F4F4"/>
                </a:solidFill>
                <a:latin typeface="Didact Gothic"/>
              </a:rPr>
              <a:t>Fale Conosco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053" y="17653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6826" y="17653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0926" y="1033441"/>
            <a:ext cx="17246148" cy="8573177"/>
          </a:xfrm>
          <a:custGeom>
            <a:avLst/>
            <a:gdLst/>
            <a:ahLst/>
            <a:cxnLst/>
            <a:rect l="l" t="t" r="r" b="b"/>
            <a:pathLst>
              <a:path w="17246148" h="8573177">
                <a:moveTo>
                  <a:pt x="0" y="0"/>
                </a:moveTo>
                <a:lnTo>
                  <a:pt x="17246148" y="0"/>
                </a:lnTo>
                <a:lnTo>
                  <a:pt x="17246148" y="8573177"/>
                </a:lnTo>
                <a:lnTo>
                  <a:pt x="0" y="8573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13401" y="228896"/>
            <a:ext cx="4514240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4F4F4"/>
                </a:solidFill>
                <a:latin typeface="Didact Gothic"/>
              </a:rPr>
              <a:t>Sobre nós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053" y="17653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36826" y="17653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1666" y="1227154"/>
            <a:ext cx="16507634" cy="8146289"/>
          </a:xfrm>
          <a:custGeom>
            <a:avLst/>
            <a:gdLst/>
            <a:ahLst/>
            <a:cxnLst/>
            <a:rect l="l" t="t" r="r" b="b"/>
            <a:pathLst>
              <a:path w="16507634" h="8146289">
                <a:moveTo>
                  <a:pt x="0" y="0"/>
                </a:moveTo>
                <a:lnTo>
                  <a:pt x="16507634" y="0"/>
                </a:lnTo>
                <a:lnTo>
                  <a:pt x="16507634" y="8146289"/>
                </a:lnTo>
                <a:lnTo>
                  <a:pt x="0" y="814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13401" y="228896"/>
            <a:ext cx="4514240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4F4F4"/>
                </a:solidFill>
                <a:latin typeface="Didact Gothic"/>
              </a:rPr>
              <a:t>Compras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053" y="17653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2655" y="1076325"/>
            <a:ext cx="4514240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4F4F4"/>
                </a:solidFill>
                <a:latin typeface="Didact Gothic"/>
              </a:rPr>
              <a:t>Nosso site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1633" y="3703320"/>
            <a:ext cx="17376367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>
                <a:solidFill>
                  <a:srgbClr val="FFBD59"/>
                </a:solidFill>
                <a:latin typeface="Arimo"/>
                <a:hlinkClick r:id="rId4" tooltip="https://icei-puc-minas-pmv-ads.github.io/pmv-ads-2023-1-e1-proj-web-t9-time4_soladodeouro/index.html"/>
              </a:rPr>
              <a:t>https://icei-puc-minas-pmv-ads.github.io/pmv-ads-2023-1-e1-proj-web-t9-time4_soladodeouro/index.html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6472" y="7176306"/>
            <a:ext cx="6068655" cy="2081994"/>
            <a:chOff x="0" y="0"/>
            <a:chExt cx="8091540" cy="277599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697180" cy="2775991"/>
              <a:chOff x="0" y="0"/>
              <a:chExt cx="6350000" cy="65355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534289" y="450723"/>
                <a:ext cx="5284851" cy="5630545"/>
              </a:xfrm>
              <a:custGeom>
                <a:avLst/>
                <a:gdLst/>
                <a:ahLst/>
                <a:cxnLst/>
                <a:rect l="l" t="t" r="r" b="b"/>
                <a:pathLst>
                  <a:path w="5284851" h="5630545">
                    <a:moveTo>
                      <a:pt x="1151255" y="0"/>
                    </a:moveTo>
                    <a:lnTo>
                      <a:pt x="1154557" y="7366"/>
                    </a:lnTo>
                    <a:lnTo>
                      <a:pt x="1154557" y="195453"/>
                    </a:lnTo>
                    <a:lnTo>
                      <a:pt x="144526" y="677545"/>
                    </a:lnTo>
                    <a:lnTo>
                      <a:pt x="1154557" y="1159637"/>
                    </a:lnTo>
                    <a:lnTo>
                      <a:pt x="1154557" y="1347724"/>
                    </a:lnTo>
                    <a:lnTo>
                      <a:pt x="1151255" y="1355090"/>
                    </a:lnTo>
                    <a:lnTo>
                      <a:pt x="0" y="805561"/>
                    </a:lnTo>
                    <a:lnTo>
                      <a:pt x="0" y="549529"/>
                    </a:lnTo>
                    <a:lnTo>
                      <a:pt x="1151255" y="0"/>
                    </a:lnTo>
                    <a:close/>
                    <a:moveTo>
                      <a:pt x="2065147" y="549529"/>
                    </a:moveTo>
                    <a:lnTo>
                      <a:pt x="2065147" y="805561"/>
                    </a:lnTo>
                    <a:lnTo>
                      <a:pt x="3216402" y="1355090"/>
                    </a:lnTo>
                    <a:lnTo>
                      <a:pt x="3219704" y="1347724"/>
                    </a:lnTo>
                    <a:lnTo>
                      <a:pt x="3219704" y="1159637"/>
                    </a:lnTo>
                    <a:lnTo>
                      <a:pt x="2209673" y="677545"/>
                    </a:lnTo>
                    <a:lnTo>
                      <a:pt x="3219704" y="195453"/>
                    </a:lnTo>
                    <a:lnTo>
                      <a:pt x="3219704" y="7366"/>
                    </a:lnTo>
                    <a:lnTo>
                      <a:pt x="3216402" y="0"/>
                    </a:lnTo>
                    <a:lnTo>
                      <a:pt x="2065147" y="549529"/>
                    </a:lnTo>
                    <a:close/>
                    <a:moveTo>
                      <a:pt x="5284851" y="7366"/>
                    </a:moveTo>
                    <a:lnTo>
                      <a:pt x="5281676" y="0"/>
                    </a:lnTo>
                    <a:lnTo>
                      <a:pt x="4130421" y="549529"/>
                    </a:lnTo>
                    <a:lnTo>
                      <a:pt x="4130421" y="805561"/>
                    </a:lnTo>
                    <a:lnTo>
                      <a:pt x="5281676" y="1355090"/>
                    </a:lnTo>
                    <a:lnTo>
                      <a:pt x="5284851" y="1347724"/>
                    </a:lnTo>
                    <a:lnTo>
                      <a:pt x="5284851" y="1159637"/>
                    </a:lnTo>
                    <a:lnTo>
                      <a:pt x="4274820" y="677545"/>
                    </a:lnTo>
                    <a:lnTo>
                      <a:pt x="5284851" y="195453"/>
                    </a:lnTo>
                    <a:lnTo>
                      <a:pt x="5284851" y="7366"/>
                    </a:lnTo>
                    <a:close/>
                    <a:moveTo>
                      <a:pt x="0" y="4825111"/>
                    </a:moveTo>
                    <a:lnTo>
                      <a:pt x="0" y="5081016"/>
                    </a:lnTo>
                    <a:lnTo>
                      <a:pt x="1151255" y="5630545"/>
                    </a:lnTo>
                    <a:lnTo>
                      <a:pt x="1154557" y="5623306"/>
                    </a:lnTo>
                    <a:lnTo>
                      <a:pt x="1154557" y="5435219"/>
                    </a:lnTo>
                    <a:lnTo>
                      <a:pt x="144526" y="4953127"/>
                    </a:lnTo>
                    <a:lnTo>
                      <a:pt x="1154557" y="4471035"/>
                    </a:lnTo>
                    <a:lnTo>
                      <a:pt x="1154557" y="4282948"/>
                    </a:lnTo>
                    <a:lnTo>
                      <a:pt x="1151255" y="4275582"/>
                    </a:lnTo>
                    <a:lnTo>
                      <a:pt x="0" y="4825111"/>
                    </a:lnTo>
                    <a:close/>
                    <a:moveTo>
                      <a:pt x="2065147" y="4825111"/>
                    </a:moveTo>
                    <a:lnTo>
                      <a:pt x="2065147" y="5081016"/>
                    </a:lnTo>
                    <a:lnTo>
                      <a:pt x="3216402" y="5630545"/>
                    </a:lnTo>
                    <a:lnTo>
                      <a:pt x="3219704" y="5623306"/>
                    </a:lnTo>
                    <a:lnTo>
                      <a:pt x="3219704" y="5435219"/>
                    </a:lnTo>
                    <a:lnTo>
                      <a:pt x="2209673" y="4953127"/>
                    </a:lnTo>
                    <a:lnTo>
                      <a:pt x="3219704" y="4471035"/>
                    </a:lnTo>
                    <a:lnTo>
                      <a:pt x="3219704" y="4282948"/>
                    </a:lnTo>
                    <a:lnTo>
                      <a:pt x="3216402" y="4275582"/>
                    </a:lnTo>
                    <a:lnTo>
                      <a:pt x="2065147" y="4825111"/>
                    </a:lnTo>
                    <a:close/>
                    <a:moveTo>
                      <a:pt x="4130421" y="4825111"/>
                    </a:moveTo>
                    <a:lnTo>
                      <a:pt x="4130421" y="5081016"/>
                    </a:lnTo>
                    <a:lnTo>
                      <a:pt x="5281676" y="5630545"/>
                    </a:lnTo>
                    <a:lnTo>
                      <a:pt x="5284851" y="5623306"/>
                    </a:lnTo>
                    <a:lnTo>
                      <a:pt x="5284851" y="5435219"/>
                    </a:lnTo>
                    <a:lnTo>
                      <a:pt x="4274820" y="4953127"/>
                    </a:lnTo>
                    <a:lnTo>
                      <a:pt x="5284851" y="4471035"/>
                    </a:lnTo>
                    <a:lnTo>
                      <a:pt x="5284851" y="4282948"/>
                    </a:lnTo>
                    <a:lnTo>
                      <a:pt x="5281676" y="4275582"/>
                    </a:lnTo>
                    <a:lnTo>
                      <a:pt x="4130421" y="4825111"/>
                    </a:lnTo>
                    <a:close/>
                    <a:moveTo>
                      <a:pt x="4130421" y="2136648"/>
                    </a:moveTo>
                    <a:lnTo>
                      <a:pt x="4130421" y="2324735"/>
                    </a:lnTo>
                    <a:lnTo>
                      <a:pt x="5140325" y="2806827"/>
                    </a:lnTo>
                    <a:lnTo>
                      <a:pt x="4130421" y="3288919"/>
                    </a:lnTo>
                    <a:lnTo>
                      <a:pt x="4130421" y="3477006"/>
                    </a:lnTo>
                    <a:lnTo>
                      <a:pt x="4133596" y="3484372"/>
                    </a:lnTo>
                    <a:lnTo>
                      <a:pt x="5284851" y="2934843"/>
                    </a:lnTo>
                    <a:lnTo>
                      <a:pt x="5284851" y="2678938"/>
                    </a:lnTo>
                    <a:lnTo>
                      <a:pt x="4133596" y="2129409"/>
                    </a:lnTo>
                    <a:lnTo>
                      <a:pt x="4130421" y="2136648"/>
                    </a:lnTo>
                    <a:close/>
                    <a:moveTo>
                      <a:pt x="2065147" y="2136648"/>
                    </a:moveTo>
                    <a:lnTo>
                      <a:pt x="2065147" y="2324735"/>
                    </a:lnTo>
                    <a:lnTo>
                      <a:pt x="3075178" y="2806827"/>
                    </a:lnTo>
                    <a:lnTo>
                      <a:pt x="2065147" y="3288919"/>
                    </a:lnTo>
                    <a:lnTo>
                      <a:pt x="2065147" y="3477006"/>
                    </a:lnTo>
                    <a:lnTo>
                      <a:pt x="2068449" y="3484372"/>
                    </a:lnTo>
                    <a:lnTo>
                      <a:pt x="3219704" y="2934843"/>
                    </a:lnTo>
                    <a:lnTo>
                      <a:pt x="3219704" y="2678938"/>
                    </a:lnTo>
                    <a:lnTo>
                      <a:pt x="2068449" y="2129409"/>
                    </a:lnTo>
                    <a:lnTo>
                      <a:pt x="2065147" y="2136648"/>
                    </a:lnTo>
                    <a:close/>
                    <a:moveTo>
                      <a:pt x="0" y="2136648"/>
                    </a:moveTo>
                    <a:lnTo>
                      <a:pt x="0" y="2324735"/>
                    </a:lnTo>
                    <a:lnTo>
                      <a:pt x="1010031" y="2806827"/>
                    </a:lnTo>
                    <a:lnTo>
                      <a:pt x="0" y="3288919"/>
                    </a:lnTo>
                    <a:lnTo>
                      <a:pt x="0" y="3477006"/>
                    </a:lnTo>
                    <a:lnTo>
                      <a:pt x="3302" y="3484372"/>
                    </a:lnTo>
                    <a:lnTo>
                      <a:pt x="1154557" y="2934843"/>
                    </a:lnTo>
                    <a:lnTo>
                      <a:pt x="1154557" y="2678938"/>
                    </a:lnTo>
                    <a:lnTo>
                      <a:pt x="3302" y="2129409"/>
                    </a:lnTo>
                    <a:lnTo>
                      <a:pt x="0" y="2136648"/>
                    </a:lnTo>
                    <a:close/>
                  </a:path>
                </a:pathLst>
              </a:custGeom>
              <a:solidFill>
                <a:srgbClr val="FFBD59">
                  <a:alpha val="9804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697180" y="0"/>
              <a:ext cx="2697180" cy="2775991"/>
              <a:chOff x="0" y="0"/>
              <a:chExt cx="6350000" cy="653554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534289" y="450723"/>
                <a:ext cx="5284851" cy="5630545"/>
              </a:xfrm>
              <a:custGeom>
                <a:avLst/>
                <a:gdLst/>
                <a:ahLst/>
                <a:cxnLst/>
                <a:rect l="l" t="t" r="r" b="b"/>
                <a:pathLst>
                  <a:path w="5284851" h="5630545">
                    <a:moveTo>
                      <a:pt x="1151255" y="0"/>
                    </a:moveTo>
                    <a:lnTo>
                      <a:pt x="1154557" y="7366"/>
                    </a:lnTo>
                    <a:lnTo>
                      <a:pt x="1154557" y="195453"/>
                    </a:lnTo>
                    <a:lnTo>
                      <a:pt x="144526" y="677545"/>
                    </a:lnTo>
                    <a:lnTo>
                      <a:pt x="1154557" y="1159637"/>
                    </a:lnTo>
                    <a:lnTo>
                      <a:pt x="1154557" y="1347724"/>
                    </a:lnTo>
                    <a:lnTo>
                      <a:pt x="1151255" y="1355090"/>
                    </a:lnTo>
                    <a:lnTo>
                      <a:pt x="0" y="805561"/>
                    </a:lnTo>
                    <a:lnTo>
                      <a:pt x="0" y="549529"/>
                    </a:lnTo>
                    <a:lnTo>
                      <a:pt x="1151255" y="0"/>
                    </a:lnTo>
                    <a:close/>
                    <a:moveTo>
                      <a:pt x="2065147" y="549529"/>
                    </a:moveTo>
                    <a:lnTo>
                      <a:pt x="2065147" y="805561"/>
                    </a:lnTo>
                    <a:lnTo>
                      <a:pt x="3216402" y="1355090"/>
                    </a:lnTo>
                    <a:lnTo>
                      <a:pt x="3219704" y="1347724"/>
                    </a:lnTo>
                    <a:lnTo>
                      <a:pt x="3219704" y="1159637"/>
                    </a:lnTo>
                    <a:lnTo>
                      <a:pt x="2209673" y="677545"/>
                    </a:lnTo>
                    <a:lnTo>
                      <a:pt x="3219704" y="195453"/>
                    </a:lnTo>
                    <a:lnTo>
                      <a:pt x="3219704" y="7366"/>
                    </a:lnTo>
                    <a:lnTo>
                      <a:pt x="3216402" y="0"/>
                    </a:lnTo>
                    <a:lnTo>
                      <a:pt x="2065147" y="549529"/>
                    </a:lnTo>
                    <a:close/>
                    <a:moveTo>
                      <a:pt x="5284851" y="7366"/>
                    </a:moveTo>
                    <a:lnTo>
                      <a:pt x="5281676" y="0"/>
                    </a:lnTo>
                    <a:lnTo>
                      <a:pt x="4130421" y="549529"/>
                    </a:lnTo>
                    <a:lnTo>
                      <a:pt x="4130421" y="805561"/>
                    </a:lnTo>
                    <a:lnTo>
                      <a:pt x="5281676" y="1355090"/>
                    </a:lnTo>
                    <a:lnTo>
                      <a:pt x="5284851" y="1347724"/>
                    </a:lnTo>
                    <a:lnTo>
                      <a:pt x="5284851" y="1159637"/>
                    </a:lnTo>
                    <a:lnTo>
                      <a:pt x="4274820" y="677545"/>
                    </a:lnTo>
                    <a:lnTo>
                      <a:pt x="5284851" y="195453"/>
                    </a:lnTo>
                    <a:lnTo>
                      <a:pt x="5284851" y="7366"/>
                    </a:lnTo>
                    <a:close/>
                    <a:moveTo>
                      <a:pt x="0" y="4825111"/>
                    </a:moveTo>
                    <a:lnTo>
                      <a:pt x="0" y="5081016"/>
                    </a:lnTo>
                    <a:lnTo>
                      <a:pt x="1151255" y="5630545"/>
                    </a:lnTo>
                    <a:lnTo>
                      <a:pt x="1154557" y="5623306"/>
                    </a:lnTo>
                    <a:lnTo>
                      <a:pt x="1154557" y="5435219"/>
                    </a:lnTo>
                    <a:lnTo>
                      <a:pt x="144526" y="4953127"/>
                    </a:lnTo>
                    <a:lnTo>
                      <a:pt x="1154557" y="4471035"/>
                    </a:lnTo>
                    <a:lnTo>
                      <a:pt x="1154557" y="4282948"/>
                    </a:lnTo>
                    <a:lnTo>
                      <a:pt x="1151255" y="4275582"/>
                    </a:lnTo>
                    <a:lnTo>
                      <a:pt x="0" y="4825111"/>
                    </a:lnTo>
                    <a:close/>
                    <a:moveTo>
                      <a:pt x="2065147" y="4825111"/>
                    </a:moveTo>
                    <a:lnTo>
                      <a:pt x="2065147" y="5081016"/>
                    </a:lnTo>
                    <a:lnTo>
                      <a:pt x="3216402" y="5630545"/>
                    </a:lnTo>
                    <a:lnTo>
                      <a:pt x="3219704" y="5623306"/>
                    </a:lnTo>
                    <a:lnTo>
                      <a:pt x="3219704" y="5435219"/>
                    </a:lnTo>
                    <a:lnTo>
                      <a:pt x="2209673" y="4953127"/>
                    </a:lnTo>
                    <a:lnTo>
                      <a:pt x="3219704" y="4471035"/>
                    </a:lnTo>
                    <a:lnTo>
                      <a:pt x="3219704" y="4282948"/>
                    </a:lnTo>
                    <a:lnTo>
                      <a:pt x="3216402" y="4275582"/>
                    </a:lnTo>
                    <a:lnTo>
                      <a:pt x="2065147" y="4825111"/>
                    </a:lnTo>
                    <a:close/>
                    <a:moveTo>
                      <a:pt x="4130421" y="4825111"/>
                    </a:moveTo>
                    <a:lnTo>
                      <a:pt x="4130421" y="5081016"/>
                    </a:lnTo>
                    <a:lnTo>
                      <a:pt x="5281676" y="5630545"/>
                    </a:lnTo>
                    <a:lnTo>
                      <a:pt x="5284851" y="5623306"/>
                    </a:lnTo>
                    <a:lnTo>
                      <a:pt x="5284851" y="5435219"/>
                    </a:lnTo>
                    <a:lnTo>
                      <a:pt x="4274820" y="4953127"/>
                    </a:lnTo>
                    <a:lnTo>
                      <a:pt x="5284851" y="4471035"/>
                    </a:lnTo>
                    <a:lnTo>
                      <a:pt x="5284851" y="4282948"/>
                    </a:lnTo>
                    <a:lnTo>
                      <a:pt x="5281676" y="4275582"/>
                    </a:lnTo>
                    <a:lnTo>
                      <a:pt x="4130421" y="4825111"/>
                    </a:lnTo>
                    <a:close/>
                    <a:moveTo>
                      <a:pt x="4130421" y="2136648"/>
                    </a:moveTo>
                    <a:lnTo>
                      <a:pt x="4130421" y="2324735"/>
                    </a:lnTo>
                    <a:lnTo>
                      <a:pt x="5140325" y="2806827"/>
                    </a:lnTo>
                    <a:lnTo>
                      <a:pt x="4130421" y="3288919"/>
                    </a:lnTo>
                    <a:lnTo>
                      <a:pt x="4130421" y="3477006"/>
                    </a:lnTo>
                    <a:lnTo>
                      <a:pt x="4133596" y="3484372"/>
                    </a:lnTo>
                    <a:lnTo>
                      <a:pt x="5284851" y="2934843"/>
                    </a:lnTo>
                    <a:lnTo>
                      <a:pt x="5284851" y="2678938"/>
                    </a:lnTo>
                    <a:lnTo>
                      <a:pt x="4133596" y="2129409"/>
                    </a:lnTo>
                    <a:lnTo>
                      <a:pt x="4130421" y="2136648"/>
                    </a:lnTo>
                    <a:close/>
                    <a:moveTo>
                      <a:pt x="2065147" y="2136648"/>
                    </a:moveTo>
                    <a:lnTo>
                      <a:pt x="2065147" y="2324735"/>
                    </a:lnTo>
                    <a:lnTo>
                      <a:pt x="3075178" y="2806827"/>
                    </a:lnTo>
                    <a:lnTo>
                      <a:pt x="2065147" y="3288919"/>
                    </a:lnTo>
                    <a:lnTo>
                      <a:pt x="2065147" y="3477006"/>
                    </a:lnTo>
                    <a:lnTo>
                      <a:pt x="2068449" y="3484372"/>
                    </a:lnTo>
                    <a:lnTo>
                      <a:pt x="3219704" y="2934843"/>
                    </a:lnTo>
                    <a:lnTo>
                      <a:pt x="3219704" y="2678938"/>
                    </a:lnTo>
                    <a:lnTo>
                      <a:pt x="2068449" y="2129409"/>
                    </a:lnTo>
                    <a:lnTo>
                      <a:pt x="2065147" y="2136648"/>
                    </a:lnTo>
                    <a:close/>
                    <a:moveTo>
                      <a:pt x="0" y="2136648"/>
                    </a:moveTo>
                    <a:lnTo>
                      <a:pt x="0" y="2324735"/>
                    </a:lnTo>
                    <a:lnTo>
                      <a:pt x="1010031" y="2806827"/>
                    </a:lnTo>
                    <a:lnTo>
                      <a:pt x="0" y="3288919"/>
                    </a:lnTo>
                    <a:lnTo>
                      <a:pt x="0" y="3477006"/>
                    </a:lnTo>
                    <a:lnTo>
                      <a:pt x="3302" y="3484372"/>
                    </a:lnTo>
                    <a:lnTo>
                      <a:pt x="1154557" y="2934843"/>
                    </a:lnTo>
                    <a:lnTo>
                      <a:pt x="1154557" y="2678938"/>
                    </a:lnTo>
                    <a:lnTo>
                      <a:pt x="3302" y="2129409"/>
                    </a:lnTo>
                    <a:lnTo>
                      <a:pt x="0" y="2136648"/>
                    </a:lnTo>
                    <a:close/>
                  </a:path>
                </a:pathLst>
              </a:custGeom>
              <a:solidFill>
                <a:srgbClr val="FF914D">
                  <a:alpha val="9804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394360" y="0"/>
              <a:ext cx="2697180" cy="2775991"/>
              <a:chOff x="0" y="0"/>
              <a:chExt cx="6350000" cy="653554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534289" y="450723"/>
                <a:ext cx="5284851" cy="5630545"/>
              </a:xfrm>
              <a:custGeom>
                <a:avLst/>
                <a:gdLst/>
                <a:ahLst/>
                <a:cxnLst/>
                <a:rect l="l" t="t" r="r" b="b"/>
                <a:pathLst>
                  <a:path w="5284851" h="5630545">
                    <a:moveTo>
                      <a:pt x="1151255" y="0"/>
                    </a:moveTo>
                    <a:lnTo>
                      <a:pt x="1154557" y="7366"/>
                    </a:lnTo>
                    <a:lnTo>
                      <a:pt x="1154557" y="195453"/>
                    </a:lnTo>
                    <a:lnTo>
                      <a:pt x="144526" y="677545"/>
                    </a:lnTo>
                    <a:lnTo>
                      <a:pt x="1154557" y="1159637"/>
                    </a:lnTo>
                    <a:lnTo>
                      <a:pt x="1154557" y="1347724"/>
                    </a:lnTo>
                    <a:lnTo>
                      <a:pt x="1151255" y="1355090"/>
                    </a:lnTo>
                    <a:lnTo>
                      <a:pt x="0" y="805561"/>
                    </a:lnTo>
                    <a:lnTo>
                      <a:pt x="0" y="549529"/>
                    </a:lnTo>
                    <a:lnTo>
                      <a:pt x="1151255" y="0"/>
                    </a:lnTo>
                    <a:close/>
                    <a:moveTo>
                      <a:pt x="2065147" y="549529"/>
                    </a:moveTo>
                    <a:lnTo>
                      <a:pt x="2065147" y="805561"/>
                    </a:lnTo>
                    <a:lnTo>
                      <a:pt x="3216402" y="1355090"/>
                    </a:lnTo>
                    <a:lnTo>
                      <a:pt x="3219704" y="1347724"/>
                    </a:lnTo>
                    <a:lnTo>
                      <a:pt x="3219704" y="1159637"/>
                    </a:lnTo>
                    <a:lnTo>
                      <a:pt x="2209673" y="677545"/>
                    </a:lnTo>
                    <a:lnTo>
                      <a:pt x="3219704" y="195453"/>
                    </a:lnTo>
                    <a:lnTo>
                      <a:pt x="3219704" y="7366"/>
                    </a:lnTo>
                    <a:lnTo>
                      <a:pt x="3216402" y="0"/>
                    </a:lnTo>
                    <a:lnTo>
                      <a:pt x="2065147" y="549529"/>
                    </a:lnTo>
                    <a:close/>
                    <a:moveTo>
                      <a:pt x="5284851" y="7366"/>
                    </a:moveTo>
                    <a:lnTo>
                      <a:pt x="5281676" y="0"/>
                    </a:lnTo>
                    <a:lnTo>
                      <a:pt x="4130421" y="549529"/>
                    </a:lnTo>
                    <a:lnTo>
                      <a:pt x="4130421" y="805561"/>
                    </a:lnTo>
                    <a:lnTo>
                      <a:pt x="5281676" y="1355090"/>
                    </a:lnTo>
                    <a:lnTo>
                      <a:pt x="5284851" y="1347724"/>
                    </a:lnTo>
                    <a:lnTo>
                      <a:pt x="5284851" y="1159637"/>
                    </a:lnTo>
                    <a:lnTo>
                      <a:pt x="4274820" y="677545"/>
                    </a:lnTo>
                    <a:lnTo>
                      <a:pt x="5284851" y="195453"/>
                    </a:lnTo>
                    <a:lnTo>
                      <a:pt x="5284851" y="7366"/>
                    </a:lnTo>
                    <a:close/>
                    <a:moveTo>
                      <a:pt x="0" y="4825111"/>
                    </a:moveTo>
                    <a:lnTo>
                      <a:pt x="0" y="5081016"/>
                    </a:lnTo>
                    <a:lnTo>
                      <a:pt x="1151255" y="5630545"/>
                    </a:lnTo>
                    <a:lnTo>
                      <a:pt x="1154557" y="5623306"/>
                    </a:lnTo>
                    <a:lnTo>
                      <a:pt x="1154557" y="5435219"/>
                    </a:lnTo>
                    <a:lnTo>
                      <a:pt x="144526" y="4953127"/>
                    </a:lnTo>
                    <a:lnTo>
                      <a:pt x="1154557" y="4471035"/>
                    </a:lnTo>
                    <a:lnTo>
                      <a:pt x="1154557" y="4282948"/>
                    </a:lnTo>
                    <a:lnTo>
                      <a:pt x="1151255" y="4275582"/>
                    </a:lnTo>
                    <a:lnTo>
                      <a:pt x="0" y="4825111"/>
                    </a:lnTo>
                    <a:close/>
                    <a:moveTo>
                      <a:pt x="2065147" y="4825111"/>
                    </a:moveTo>
                    <a:lnTo>
                      <a:pt x="2065147" y="5081016"/>
                    </a:lnTo>
                    <a:lnTo>
                      <a:pt x="3216402" y="5630545"/>
                    </a:lnTo>
                    <a:lnTo>
                      <a:pt x="3219704" y="5623306"/>
                    </a:lnTo>
                    <a:lnTo>
                      <a:pt x="3219704" y="5435219"/>
                    </a:lnTo>
                    <a:lnTo>
                      <a:pt x="2209673" y="4953127"/>
                    </a:lnTo>
                    <a:lnTo>
                      <a:pt x="3219704" y="4471035"/>
                    </a:lnTo>
                    <a:lnTo>
                      <a:pt x="3219704" y="4282948"/>
                    </a:lnTo>
                    <a:lnTo>
                      <a:pt x="3216402" y="4275582"/>
                    </a:lnTo>
                    <a:lnTo>
                      <a:pt x="2065147" y="4825111"/>
                    </a:lnTo>
                    <a:close/>
                    <a:moveTo>
                      <a:pt x="4130421" y="4825111"/>
                    </a:moveTo>
                    <a:lnTo>
                      <a:pt x="4130421" y="5081016"/>
                    </a:lnTo>
                    <a:lnTo>
                      <a:pt x="5281676" y="5630545"/>
                    </a:lnTo>
                    <a:lnTo>
                      <a:pt x="5284851" y="5623306"/>
                    </a:lnTo>
                    <a:lnTo>
                      <a:pt x="5284851" y="5435219"/>
                    </a:lnTo>
                    <a:lnTo>
                      <a:pt x="4274820" y="4953127"/>
                    </a:lnTo>
                    <a:lnTo>
                      <a:pt x="5284851" y="4471035"/>
                    </a:lnTo>
                    <a:lnTo>
                      <a:pt x="5284851" y="4282948"/>
                    </a:lnTo>
                    <a:lnTo>
                      <a:pt x="5281676" y="4275582"/>
                    </a:lnTo>
                    <a:lnTo>
                      <a:pt x="4130421" y="4825111"/>
                    </a:lnTo>
                    <a:close/>
                    <a:moveTo>
                      <a:pt x="4130421" y="2136648"/>
                    </a:moveTo>
                    <a:lnTo>
                      <a:pt x="4130421" y="2324735"/>
                    </a:lnTo>
                    <a:lnTo>
                      <a:pt x="5140325" y="2806827"/>
                    </a:lnTo>
                    <a:lnTo>
                      <a:pt x="4130421" y="3288919"/>
                    </a:lnTo>
                    <a:lnTo>
                      <a:pt x="4130421" y="3477006"/>
                    </a:lnTo>
                    <a:lnTo>
                      <a:pt x="4133596" y="3484372"/>
                    </a:lnTo>
                    <a:lnTo>
                      <a:pt x="5284851" y="2934843"/>
                    </a:lnTo>
                    <a:lnTo>
                      <a:pt x="5284851" y="2678938"/>
                    </a:lnTo>
                    <a:lnTo>
                      <a:pt x="4133596" y="2129409"/>
                    </a:lnTo>
                    <a:lnTo>
                      <a:pt x="4130421" y="2136648"/>
                    </a:lnTo>
                    <a:close/>
                    <a:moveTo>
                      <a:pt x="2065147" y="2136648"/>
                    </a:moveTo>
                    <a:lnTo>
                      <a:pt x="2065147" y="2324735"/>
                    </a:lnTo>
                    <a:lnTo>
                      <a:pt x="3075178" y="2806827"/>
                    </a:lnTo>
                    <a:lnTo>
                      <a:pt x="2065147" y="3288919"/>
                    </a:lnTo>
                    <a:lnTo>
                      <a:pt x="2065147" y="3477006"/>
                    </a:lnTo>
                    <a:lnTo>
                      <a:pt x="2068449" y="3484372"/>
                    </a:lnTo>
                    <a:lnTo>
                      <a:pt x="3219704" y="2934843"/>
                    </a:lnTo>
                    <a:lnTo>
                      <a:pt x="3219704" y="2678938"/>
                    </a:lnTo>
                    <a:lnTo>
                      <a:pt x="2068449" y="2129409"/>
                    </a:lnTo>
                    <a:lnTo>
                      <a:pt x="2065147" y="2136648"/>
                    </a:lnTo>
                    <a:close/>
                    <a:moveTo>
                      <a:pt x="0" y="2136648"/>
                    </a:moveTo>
                    <a:lnTo>
                      <a:pt x="0" y="2324735"/>
                    </a:lnTo>
                    <a:lnTo>
                      <a:pt x="1010031" y="2806827"/>
                    </a:lnTo>
                    <a:lnTo>
                      <a:pt x="0" y="3288919"/>
                    </a:lnTo>
                    <a:lnTo>
                      <a:pt x="0" y="3477006"/>
                    </a:lnTo>
                    <a:lnTo>
                      <a:pt x="3302" y="3484372"/>
                    </a:lnTo>
                    <a:lnTo>
                      <a:pt x="1154557" y="2934843"/>
                    </a:lnTo>
                    <a:lnTo>
                      <a:pt x="1154557" y="2678938"/>
                    </a:lnTo>
                    <a:lnTo>
                      <a:pt x="3302" y="2129409"/>
                    </a:lnTo>
                    <a:lnTo>
                      <a:pt x="0" y="2136648"/>
                    </a:lnTo>
                    <a:close/>
                  </a:path>
                </a:pathLst>
              </a:custGeom>
              <a:solidFill>
                <a:srgbClr val="FF914D">
                  <a:alpha val="9804"/>
                </a:srgbClr>
              </a:solidFill>
            </p:spPr>
          </p:sp>
        </p:grpSp>
      </p:grpSp>
      <p:sp>
        <p:nvSpPr>
          <p:cNvPr id="9" name="AutoShape 9"/>
          <p:cNvSpPr/>
          <p:nvPr/>
        </p:nvSpPr>
        <p:spPr>
          <a:xfrm rot="-5400000">
            <a:off x="3779856" y="5138738"/>
            <a:ext cx="8229600" cy="0"/>
          </a:xfrm>
          <a:prstGeom prst="line">
            <a:avLst/>
          </a:prstGeom>
          <a:ln w="9525" cap="flat">
            <a:solidFill>
              <a:srgbClr val="2B2B2B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3674153" y="0"/>
            <a:ext cx="4613847" cy="10287000"/>
          </a:xfrm>
          <a:custGeom>
            <a:avLst/>
            <a:gdLst/>
            <a:ahLst/>
            <a:cxnLst/>
            <a:rect l="l" t="t" r="r" b="b"/>
            <a:pathLst>
              <a:path w="4613847" h="10287000">
                <a:moveTo>
                  <a:pt x="0" y="0"/>
                </a:moveTo>
                <a:lnTo>
                  <a:pt x="4613847" y="0"/>
                </a:lnTo>
                <a:lnTo>
                  <a:pt x="46138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596" r="-15984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46435" y="1126789"/>
            <a:ext cx="2260034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1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623923" y="3721100"/>
            <a:ext cx="496509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999"/>
              </a:lnSpc>
            </a:pPr>
            <a:r>
              <a:rPr lang="en-US" sz="9999">
                <a:solidFill>
                  <a:srgbClr val="FF914D"/>
                </a:solidFill>
                <a:latin typeface="Didact Gothic"/>
              </a:rPr>
              <a:t>Sumário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77337" y="1028700"/>
            <a:ext cx="3614234" cy="8307099"/>
            <a:chOff x="0" y="0"/>
            <a:chExt cx="4818979" cy="1107613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4818979" cy="5569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0443" lvl="1" indent="-260222">
                <a:lnSpc>
                  <a:spcPts val="3374"/>
                </a:lnSpc>
                <a:buFont typeface="Arial"/>
                <a:buChar char="•"/>
              </a:pPr>
              <a:r>
                <a:rPr lang="en-US" sz="2410" u="sng">
                  <a:solidFill>
                    <a:srgbClr val="2B2B2B"/>
                  </a:solidFill>
                  <a:latin typeface="Didact Gothic"/>
                </a:rPr>
                <a:t>Introdução</a:t>
              </a:r>
            </a:p>
            <a:p>
              <a:pPr>
                <a:lnSpc>
                  <a:spcPts val="3374"/>
                </a:lnSpc>
              </a:pPr>
              <a:endParaRPr lang="en-US" sz="2410" u="sng">
                <a:solidFill>
                  <a:srgbClr val="2B2B2B"/>
                </a:solidFill>
                <a:latin typeface="Didact Gothic"/>
              </a:endParaRPr>
            </a:p>
            <a:p>
              <a:pPr marL="520443" lvl="1" indent="-260222">
                <a:lnSpc>
                  <a:spcPts val="3374"/>
                </a:lnSpc>
                <a:buFont typeface="Arial"/>
                <a:buChar char="•"/>
              </a:pPr>
              <a:r>
                <a:rPr lang="en-US" sz="2410" u="sng">
                  <a:solidFill>
                    <a:srgbClr val="2B2B2B"/>
                  </a:solidFill>
                  <a:latin typeface="Didact Gothic"/>
                </a:rPr>
                <a:t>Problema </a:t>
              </a:r>
            </a:p>
            <a:p>
              <a:pPr>
                <a:lnSpc>
                  <a:spcPts val="3374"/>
                </a:lnSpc>
              </a:pPr>
              <a:endParaRPr lang="en-US" sz="2410" u="sng">
                <a:solidFill>
                  <a:srgbClr val="2B2B2B"/>
                </a:solidFill>
                <a:latin typeface="Didact Gothic"/>
              </a:endParaRPr>
            </a:p>
            <a:p>
              <a:pPr marL="520443" lvl="1" indent="-260222">
                <a:lnSpc>
                  <a:spcPts val="3374"/>
                </a:lnSpc>
                <a:buFont typeface="Arial"/>
                <a:buChar char="•"/>
              </a:pPr>
              <a:r>
                <a:rPr lang="en-US" sz="2410" u="sng">
                  <a:solidFill>
                    <a:srgbClr val="2B2B2B"/>
                  </a:solidFill>
                  <a:latin typeface="Didact Gothic"/>
                </a:rPr>
                <a:t>Problemas </a:t>
              </a:r>
            </a:p>
            <a:p>
              <a:pPr>
                <a:lnSpc>
                  <a:spcPts val="3374"/>
                </a:lnSpc>
              </a:pPr>
              <a:endParaRPr lang="en-US" sz="2410" u="sng">
                <a:solidFill>
                  <a:srgbClr val="2B2B2B"/>
                </a:solidFill>
                <a:latin typeface="Didact Gothic"/>
              </a:endParaRPr>
            </a:p>
            <a:p>
              <a:pPr marL="520443" lvl="1" indent="-260222">
                <a:lnSpc>
                  <a:spcPts val="3374"/>
                </a:lnSpc>
                <a:buFont typeface="Arial"/>
                <a:buChar char="•"/>
              </a:pPr>
              <a:r>
                <a:rPr lang="en-US" sz="2410" u="sng">
                  <a:solidFill>
                    <a:srgbClr val="2B2B2B"/>
                  </a:solidFill>
                  <a:latin typeface="Didact Gothic"/>
                </a:rPr>
                <a:t>Público-Alvo</a:t>
              </a:r>
            </a:p>
            <a:p>
              <a:pPr>
                <a:lnSpc>
                  <a:spcPts val="3374"/>
                </a:lnSpc>
              </a:pPr>
              <a:endParaRPr lang="en-US" sz="2410" u="sng">
                <a:solidFill>
                  <a:srgbClr val="2B2B2B"/>
                </a:solidFill>
                <a:latin typeface="Didact Gothic"/>
              </a:endParaRPr>
            </a:p>
            <a:p>
              <a:pPr marL="520443" lvl="1" indent="-260222" algn="l">
                <a:lnSpc>
                  <a:spcPts val="33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10" u="sng">
                  <a:solidFill>
                    <a:srgbClr val="2B2B2B"/>
                  </a:solidFill>
                  <a:latin typeface="Didact Gothic"/>
                </a:rPr>
                <a:t>Tela login</a:t>
              </a:r>
            </a:p>
            <a:p>
              <a:pPr algn="l">
                <a:lnSpc>
                  <a:spcPts val="3374"/>
                </a:lnSpc>
                <a:spcBef>
                  <a:spcPct val="0"/>
                </a:spcBef>
              </a:pPr>
              <a:endParaRPr lang="en-US" sz="2410" u="sng">
                <a:solidFill>
                  <a:srgbClr val="2B2B2B"/>
                </a:solidFill>
                <a:latin typeface="Didact Gothic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937452"/>
              <a:ext cx="4818979" cy="517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0443" lvl="1" indent="-260222">
                <a:lnSpc>
                  <a:spcPts val="3374"/>
                </a:lnSpc>
                <a:buFont typeface="Arial"/>
                <a:buChar char="•"/>
              </a:pPr>
              <a:r>
                <a:rPr lang="en-US" sz="2410" u="sng">
                  <a:solidFill>
                    <a:srgbClr val="2B2B2B"/>
                  </a:solidFill>
                  <a:latin typeface="Didact Gothic"/>
                </a:rPr>
                <a:t>Home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861643"/>
              <a:ext cx="4818979" cy="517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0443" lvl="1" indent="-260222">
                <a:lnSpc>
                  <a:spcPts val="3374"/>
                </a:lnSpc>
                <a:buFont typeface="Arial"/>
                <a:buChar char="•"/>
              </a:pPr>
              <a:r>
                <a:rPr lang="en-US" sz="2410" u="sng">
                  <a:solidFill>
                    <a:srgbClr val="2B2B2B"/>
                  </a:solidFill>
                  <a:latin typeface="Didact Gothic"/>
                </a:rPr>
                <a:t>Curiosidade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85834"/>
              <a:ext cx="4818979" cy="517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0443" lvl="1" indent="-260222" algn="l">
                <a:lnSpc>
                  <a:spcPts val="33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10" u="sng">
                  <a:solidFill>
                    <a:srgbClr val="2B2B2B"/>
                  </a:solidFill>
                  <a:latin typeface="Didact Gothic"/>
                </a:rPr>
                <a:t>Fórum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710026"/>
              <a:ext cx="4818979" cy="517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0443" lvl="1" indent="-260222" algn="l">
                <a:lnSpc>
                  <a:spcPts val="33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10" u="sng">
                  <a:solidFill>
                    <a:srgbClr val="2B2B2B"/>
                  </a:solidFill>
                  <a:latin typeface="Didact Gothic"/>
                </a:rPr>
                <a:t>Fale Conosco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634217"/>
              <a:ext cx="4818979" cy="517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0443" lvl="1" indent="-260222" algn="l">
                <a:lnSpc>
                  <a:spcPts val="33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10" u="sng">
                  <a:solidFill>
                    <a:srgbClr val="2B2B2B"/>
                  </a:solidFill>
                  <a:latin typeface="Didact Gothic"/>
                </a:rPr>
                <a:t>Sobre nós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558408"/>
              <a:ext cx="4818979" cy="517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0443" lvl="1" indent="-260222" algn="l">
                <a:lnSpc>
                  <a:spcPts val="337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10" u="sng">
                  <a:solidFill>
                    <a:srgbClr val="2B2B2B"/>
                  </a:solidFill>
                  <a:latin typeface="Didact Gothic"/>
                </a:rPr>
                <a:t>Telas de compras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9098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1989">
            <a:off x="2381210" y="5138740"/>
            <a:ext cx="8229601" cy="0"/>
          </a:xfrm>
          <a:prstGeom prst="line">
            <a:avLst/>
          </a:prstGeom>
          <a:ln w="9525" cap="flat">
            <a:solidFill>
              <a:srgbClr val="F9A2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964977" y="3130245"/>
            <a:ext cx="4514240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FFBD59"/>
                </a:solidFill>
                <a:latin typeface="Didact Gothic"/>
              </a:rPr>
              <a:t>Introdução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4349" y="9220200"/>
            <a:ext cx="44309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F4F4F4"/>
                </a:solidFill>
                <a:latin typeface="Didact Gothic"/>
              </a:rPr>
              <a:t>Voltar ao Sumário</a:t>
            </a:r>
          </a:p>
        </p:txBody>
      </p:sp>
      <p:sp>
        <p:nvSpPr>
          <p:cNvPr id="6" name="Freeform 6"/>
          <p:cNvSpPr/>
          <p:nvPr/>
        </p:nvSpPr>
        <p:spPr>
          <a:xfrm>
            <a:off x="1442126" y="4762953"/>
            <a:ext cx="3013770" cy="3013770"/>
          </a:xfrm>
          <a:custGeom>
            <a:avLst/>
            <a:gdLst/>
            <a:ahLst/>
            <a:cxnLst/>
            <a:rect l="l" t="t" r="r" b="b"/>
            <a:pathLst>
              <a:path w="3013770" h="3013770">
                <a:moveTo>
                  <a:pt x="0" y="0"/>
                </a:moveTo>
                <a:lnTo>
                  <a:pt x="3013769" y="0"/>
                </a:lnTo>
                <a:lnTo>
                  <a:pt x="3013769" y="3013770"/>
                </a:lnTo>
                <a:lnTo>
                  <a:pt x="0" y="30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47037" y="4861248"/>
            <a:ext cx="1003947" cy="2494655"/>
          </a:xfrm>
          <a:custGeom>
            <a:avLst/>
            <a:gdLst/>
            <a:ahLst/>
            <a:cxnLst/>
            <a:rect l="l" t="t" r="r" b="b"/>
            <a:pathLst>
              <a:path w="1003947" h="2494655">
                <a:moveTo>
                  <a:pt x="0" y="0"/>
                </a:moveTo>
                <a:lnTo>
                  <a:pt x="1003947" y="0"/>
                </a:lnTo>
                <a:lnTo>
                  <a:pt x="1003947" y="2494655"/>
                </a:lnTo>
                <a:lnTo>
                  <a:pt x="0" y="2494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00405" y="6317463"/>
            <a:ext cx="1900512" cy="7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7"/>
              </a:lnSpc>
            </a:pPr>
            <a:r>
              <a:rPr lang="en-US" sz="2887" spc="121">
                <a:solidFill>
                  <a:srgbClr val="FFFFFF"/>
                </a:solidFill>
                <a:latin typeface="Abhaya Libre Regular"/>
              </a:rPr>
              <a:t>solado de ouro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00356" y="3527120"/>
            <a:ext cx="11424130" cy="338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6"/>
              </a:lnSpc>
              <a:spcBef>
                <a:spcPct val="0"/>
              </a:spcBef>
            </a:pPr>
            <a:r>
              <a:rPr lang="en-US" sz="2747">
                <a:solidFill>
                  <a:srgbClr val="FFFFFF"/>
                </a:solidFill>
                <a:latin typeface="Didact Gothic"/>
              </a:rPr>
              <a:t>A trajetória dos sneakers começou nos anos 1980 com o objetivo de se tornar popular. Hoje, são colecionados e desejados por muitas pessoas. No entanto, o acesso a esses tênis exclusivos e limitados se tornou difícil devido à alta demanda e à preferência por compras online. Para resolver esse problema, criamos um sistema de e-commerce que facilita a compra do sneaker desejado, atendendo às necessidades e orçamento dos clientes e evitando problemas e frustrações.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98133" y="3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1989">
            <a:off x="2381210" y="5138740"/>
            <a:ext cx="8229601" cy="0"/>
          </a:xfrm>
          <a:prstGeom prst="line">
            <a:avLst/>
          </a:prstGeom>
          <a:ln w="9525" cap="flat">
            <a:solidFill>
              <a:srgbClr val="F9A2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93541" y="2790041"/>
            <a:ext cx="4514240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FFBD59"/>
                </a:solidFill>
                <a:latin typeface="Didact Gothic"/>
              </a:rPr>
              <a:t>Problemas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4349" y="9220200"/>
            <a:ext cx="44309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F4F4F4"/>
                </a:solidFill>
                <a:latin typeface="Didact Gothic"/>
              </a:rPr>
              <a:t>Voltar ao Sumário</a:t>
            </a:r>
          </a:p>
        </p:txBody>
      </p:sp>
      <p:sp>
        <p:nvSpPr>
          <p:cNvPr id="6" name="Freeform 6"/>
          <p:cNvSpPr/>
          <p:nvPr/>
        </p:nvSpPr>
        <p:spPr>
          <a:xfrm>
            <a:off x="1442126" y="4762953"/>
            <a:ext cx="3013770" cy="3013770"/>
          </a:xfrm>
          <a:custGeom>
            <a:avLst/>
            <a:gdLst/>
            <a:ahLst/>
            <a:cxnLst/>
            <a:rect l="l" t="t" r="r" b="b"/>
            <a:pathLst>
              <a:path w="3013770" h="3013770">
                <a:moveTo>
                  <a:pt x="0" y="0"/>
                </a:moveTo>
                <a:lnTo>
                  <a:pt x="3013769" y="0"/>
                </a:lnTo>
                <a:lnTo>
                  <a:pt x="3013769" y="3013770"/>
                </a:lnTo>
                <a:lnTo>
                  <a:pt x="0" y="30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47037" y="4861248"/>
            <a:ext cx="1003947" cy="2494655"/>
          </a:xfrm>
          <a:custGeom>
            <a:avLst/>
            <a:gdLst/>
            <a:ahLst/>
            <a:cxnLst/>
            <a:rect l="l" t="t" r="r" b="b"/>
            <a:pathLst>
              <a:path w="1003947" h="2494655">
                <a:moveTo>
                  <a:pt x="0" y="0"/>
                </a:moveTo>
                <a:lnTo>
                  <a:pt x="1003947" y="0"/>
                </a:lnTo>
                <a:lnTo>
                  <a:pt x="1003947" y="2494655"/>
                </a:lnTo>
                <a:lnTo>
                  <a:pt x="0" y="2494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00405" y="6317463"/>
            <a:ext cx="1900512" cy="7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7"/>
              </a:lnSpc>
            </a:pPr>
            <a:r>
              <a:rPr lang="en-US" sz="2887" spc="121">
                <a:solidFill>
                  <a:srgbClr val="FFFFFF"/>
                </a:solidFill>
                <a:latin typeface="Abhaya Libre Regular"/>
              </a:rPr>
              <a:t>solado de ouro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88867" y="2882042"/>
            <a:ext cx="11644353" cy="345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Didact Gothic"/>
              </a:rPr>
              <a:t>O problema que se busca solucionar é a falta de sites especializados e com credibilidade, tendo em vista o grande aumento de produtos falsificados e golpes aplicados através de comércio eletrônico, bem como a falta de informações dos calçados disponíveis para compra, que geram incertezas ao consumidor, quais sejam, fotos reais do produto, tamanho e medidas corretas, detalhes dos calçados, forma de lavagem, método de pagamento, e data de entrega.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98133" y="3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1989">
            <a:off x="2381210" y="5138740"/>
            <a:ext cx="8229601" cy="0"/>
          </a:xfrm>
          <a:prstGeom prst="line">
            <a:avLst/>
          </a:prstGeom>
          <a:ln w="9525" cap="flat">
            <a:solidFill>
              <a:srgbClr val="F9A2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93541" y="2805598"/>
            <a:ext cx="4514240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9"/>
              </a:lnSpc>
            </a:pPr>
            <a:r>
              <a:rPr lang="en-US" sz="6799">
                <a:solidFill>
                  <a:srgbClr val="FFBD59"/>
                </a:solidFill>
                <a:latin typeface="Didact Gothic"/>
              </a:rPr>
              <a:t>Público-Alvo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4349" y="9220200"/>
            <a:ext cx="443093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F4F4F4"/>
                </a:solidFill>
                <a:latin typeface="Didact Gothic"/>
              </a:rPr>
              <a:t>Voltar ao Sumário</a:t>
            </a:r>
          </a:p>
        </p:txBody>
      </p:sp>
      <p:sp>
        <p:nvSpPr>
          <p:cNvPr id="6" name="Freeform 6"/>
          <p:cNvSpPr/>
          <p:nvPr/>
        </p:nvSpPr>
        <p:spPr>
          <a:xfrm>
            <a:off x="1442126" y="4762953"/>
            <a:ext cx="3013770" cy="3013770"/>
          </a:xfrm>
          <a:custGeom>
            <a:avLst/>
            <a:gdLst/>
            <a:ahLst/>
            <a:cxnLst/>
            <a:rect l="l" t="t" r="r" b="b"/>
            <a:pathLst>
              <a:path w="3013770" h="3013770">
                <a:moveTo>
                  <a:pt x="0" y="0"/>
                </a:moveTo>
                <a:lnTo>
                  <a:pt x="3013769" y="0"/>
                </a:lnTo>
                <a:lnTo>
                  <a:pt x="3013769" y="3013770"/>
                </a:lnTo>
                <a:lnTo>
                  <a:pt x="0" y="301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47037" y="4861248"/>
            <a:ext cx="1003947" cy="2494655"/>
          </a:xfrm>
          <a:custGeom>
            <a:avLst/>
            <a:gdLst/>
            <a:ahLst/>
            <a:cxnLst/>
            <a:rect l="l" t="t" r="r" b="b"/>
            <a:pathLst>
              <a:path w="1003947" h="2494655">
                <a:moveTo>
                  <a:pt x="0" y="0"/>
                </a:moveTo>
                <a:lnTo>
                  <a:pt x="1003947" y="0"/>
                </a:lnTo>
                <a:lnTo>
                  <a:pt x="1003947" y="2494655"/>
                </a:lnTo>
                <a:lnTo>
                  <a:pt x="0" y="2494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00405" y="6317463"/>
            <a:ext cx="1900512" cy="7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87"/>
              </a:lnSpc>
            </a:pPr>
            <a:r>
              <a:rPr lang="en-US" sz="2887" spc="121">
                <a:solidFill>
                  <a:srgbClr val="FFFFFF"/>
                </a:solidFill>
                <a:latin typeface="Abhaya Libre Regular"/>
              </a:rPr>
              <a:t>solado de ouro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88867" y="3119923"/>
            <a:ext cx="11644353" cy="39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Didact Gothic"/>
              </a:rPr>
              <a:t>Público-alvo:</a:t>
            </a:r>
          </a:p>
          <a:p>
            <a:pPr marL="604557" lvl="1" indent="-302278" algn="ctr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Didact Gothic"/>
              </a:rPr>
              <a:t>Venda de calçados, com foco em tênis</a:t>
            </a:r>
          </a:p>
          <a:p>
            <a:pPr marL="604557" lvl="1" indent="-302278" algn="ctr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Didact Gothic"/>
              </a:rPr>
              <a:t>Potenciais clientes de ambos os sexos</a:t>
            </a:r>
          </a:p>
          <a:p>
            <a:pPr marL="604557" lvl="1" indent="-302278" algn="ctr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Didact Gothic"/>
              </a:rPr>
              <a:t>Principalmente jovens entre 14 e 26 anos</a:t>
            </a:r>
          </a:p>
          <a:p>
            <a:pPr marL="604557" lvl="1" indent="-302278" algn="ctr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Didact Gothic"/>
              </a:rPr>
              <a:t>Inclui iniciantes interessados no universo sneakerhead</a:t>
            </a:r>
          </a:p>
          <a:p>
            <a:pPr marL="604557" lvl="1" indent="-302278" algn="ctr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Didact Gothic"/>
              </a:rPr>
              <a:t>Atende também atletas, artistas, colecionadores e influenciadores digitais já inseridos nessa cultura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452" y="17653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20626" y="17653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924123" y="1854409"/>
            <a:ext cx="13162472" cy="74038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3452" y="214630"/>
            <a:ext cx="3812066" cy="192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4560">
                <a:solidFill>
                  <a:srgbClr val="F4F4F4"/>
                </a:solidFill>
                <a:latin typeface="Didact Gothic"/>
              </a:rPr>
              <a:t>Vídeo Apresentação Site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22008" y="3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5401989">
            <a:off x="2381210" y="5138740"/>
            <a:ext cx="8229601" cy="0"/>
          </a:xfrm>
          <a:prstGeom prst="line">
            <a:avLst/>
          </a:prstGeom>
          <a:ln w="9525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7027030" y="2587427"/>
            <a:ext cx="10038581" cy="56467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8894" y="3111195"/>
            <a:ext cx="4514240" cy="244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0"/>
              </a:lnSpc>
            </a:pPr>
            <a:r>
              <a:rPr lang="en-US" sz="5800">
                <a:solidFill>
                  <a:srgbClr val="FFBD59"/>
                </a:solidFill>
                <a:latin typeface="Didact Gothic"/>
              </a:rPr>
              <a:t>Apresentação Solado de Ouro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64992" y="1279354"/>
            <a:ext cx="443101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FFBD59"/>
                </a:solidFill>
                <a:latin typeface="Didact Gothic"/>
              </a:rPr>
              <a:t>NOSSO SITE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829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2770" y="2173725"/>
            <a:ext cx="3784198" cy="4521911"/>
          </a:xfrm>
          <a:custGeom>
            <a:avLst/>
            <a:gdLst/>
            <a:ahLst/>
            <a:cxnLst/>
            <a:rect l="l" t="t" r="r" b="b"/>
            <a:pathLst>
              <a:path w="3784198" h="4521911">
                <a:moveTo>
                  <a:pt x="0" y="0"/>
                </a:moveTo>
                <a:lnTo>
                  <a:pt x="3784198" y="0"/>
                </a:lnTo>
                <a:lnTo>
                  <a:pt x="3784198" y="4521912"/>
                </a:lnTo>
                <a:lnTo>
                  <a:pt x="0" y="4521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70246" y="4645283"/>
            <a:ext cx="3543096" cy="5020387"/>
          </a:xfrm>
          <a:custGeom>
            <a:avLst/>
            <a:gdLst/>
            <a:ahLst/>
            <a:cxnLst/>
            <a:rect l="l" t="t" r="r" b="b"/>
            <a:pathLst>
              <a:path w="3543096" h="5020387">
                <a:moveTo>
                  <a:pt x="0" y="0"/>
                </a:moveTo>
                <a:lnTo>
                  <a:pt x="3543096" y="0"/>
                </a:lnTo>
                <a:lnTo>
                  <a:pt x="3543096" y="5020387"/>
                </a:lnTo>
                <a:lnTo>
                  <a:pt x="0" y="5020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30211" y="1838602"/>
            <a:ext cx="5099771" cy="5192158"/>
          </a:xfrm>
          <a:custGeom>
            <a:avLst/>
            <a:gdLst/>
            <a:ahLst/>
            <a:cxnLst/>
            <a:rect l="l" t="t" r="r" b="b"/>
            <a:pathLst>
              <a:path w="5099771" h="5192158">
                <a:moveTo>
                  <a:pt x="0" y="0"/>
                </a:moveTo>
                <a:lnTo>
                  <a:pt x="5099771" y="0"/>
                </a:lnTo>
                <a:lnTo>
                  <a:pt x="5099771" y="5192158"/>
                </a:lnTo>
                <a:lnTo>
                  <a:pt x="0" y="5192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20848">
            <a:off x="3555132" y="7400782"/>
            <a:ext cx="2906717" cy="821148"/>
          </a:xfrm>
          <a:custGeom>
            <a:avLst/>
            <a:gdLst/>
            <a:ahLst/>
            <a:cxnLst/>
            <a:rect l="l" t="t" r="r" b="b"/>
            <a:pathLst>
              <a:path w="2906717" h="821148">
                <a:moveTo>
                  <a:pt x="0" y="0"/>
                </a:moveTo>
                <a:lnTo>
                  <a:pt x="2906718" y="0"/>
                </a:lnTo>
                <a:lnTo>
                  <a:pt x="2906718" y="821148"/>
                </a:lnTo>
                <a:lnTo>
                  <a:pt x="0" y="82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68999" y="2493606"/>
            <a:ext cx="3143452" cy="1941075"/>
          </a:xfrm>
          <a:custGeom>
            <a:avLst/>
            <a:gdLst/>
            <a:ahLst/>
            <a:cxnLst/>
            <a:rect l="l" t="t" r="r" b="b"/>
            <a:pathLst>
              <a:path w="3143452" h="1941075">
                <a:moveTo>
                  <a:pt x="0" y="0"/>
                </a:moveTo>
                <a:lnTo>
                  <a:pt x="3143452" y="0"/>
                </a:lnTo>
                <a:lnTo>
                  <a:pt x="3143452" y="1941075"/>
                </a:lnTo>
                <a:lnTo>
                  <a:pt x="0" y="19410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656121" y="76200"/>
            <a:ext cx="4514240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F4F4F4"/>
                </a:solidFill>
                <a:latin typeface="Didact Gothic"/>
              </a:rPr>
              <a:t>Login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789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90" y="1279140"/>
            <a:ext cx="17949420" cy="8767086"/>
          </a:xfrm>
          <a:custGeom>
            <a:avLst/>
            <a:gdLst/>
            <a:ahLst/>
            <a:cxnLst/>
            <a:rect l="l" t="t" r="r" b="b"/>
            <a:pathLst>
              <a:path w="17949420" h="8767086">
                <a:moveTo>
                  <a:pt x="0" y="0"/>
                </a:moveTo>
                <a:lnTo>
                  <a:pt x="17949420" y="0"/>
                </a:lnTo>
                <a:lnTo>
                  <a:pt x="17949420" y="8767085"/>
                </a:lnTo>
                <a:lnTo>
                  <a:pt x="0" y="8767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" r="-28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656121" y="76200"/>
            <a:ext cx="4514240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F4F4F4"/>
                </a:solidFill>
                <a:latin typeface="Didact Gothic"/>
              </a:rPr>
              <a:t>Home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Personalizar</PresentationFormat>
  <Paragraphs>47</Paragraphs>
  <Slides>15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Didact Gothic</vt:lpstr>
      <vt:lpstr>Abhaya Libre Regular</vt:lpstr>
      <vt:lpstr>Calibri</vt:lpstr>
      <vt:lpstr>Arimo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Solado de Ouro</dc:title>
  <dc:creator>ryzen</dc:creator>
  <cp:lastModifiedBy>João Henrique Perdigão Salles</cp:lastModifiedBy>
  <cp:revision>1</cp:revision>
  <dcterms:created xsi:type="dcterms:W3CDTF">2006-08-16T00:00:00Z</dcterms:created>
  <dcterms:modified xsi:type="dcterms:W3CDTF">2023-06-25T22:07:10Z</dcterms:modified>
  <dc:identifier>DAFlvbCAj4w</dc:identifier>
</cp:coreProperties>
</file>